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1" name="Shape 12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 och u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6" name="Brödtext nivå ett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400"/>
            </a:lvl1pPr>
            <a:lvl2pPr marL="0" indent="228600">
              <a:spcBef>
                <a:spcPts val="0"/>
              </a:spcBef>
              <a:buSzTx/>
              <a:buNone/>
              <a:defRPr sz="4400"/>
            </a:lvl2pPr>
            <a:lvl3pPr marL="0" indent="457200">
              <a:spcBef>
                <a:spcPts val="0"/>
              </a:spcBef>
              <a:buSzTx/>
              <a:buNone/>
              <a:defRPr sz="4400"/>
            </a:lvl3pPr>
            <a:lvl4pPr marL="0" indent="685800">
              <a:spcBef>
                <a:spcPts val="0"/>
              </a:spcBef>
              <a:buSzTx/>
              <a:buNone/>
              <a:defRPr sz="4400"/>
            </a:lvl4pPr>
            <a:lvl5pPr marL="0" indent="914400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17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6985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>
                <a:solidFill>
                  <a:srgbClr val="000000"/>
                </a:solidFill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98" name="”Skriv ett citat här”"/>
          <p:cNvSpPr txBox="1"/>
          <p:nvPr>
            <p:ph type="body" sz="quarter" idx="14"/>
          </p:nvPr>
        </p:nvSpPr>
        <p:spPr>
          <a:xfrm>
            <a:off x="2387600" y="6026149"/>
            <a:ext cx="19621500" cy="9271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>
                <a:solidFill>
                  <a:srgbClr val="53585F"/>
                </a:solidFill>
              </a:defRPr>
            </a:lvl1pPr>
          </a:lstStyle>
          <a:p>
            <a:pPr/>
            <a:r>
              <a:t>”Skriv ett citat här” </a:t>
            </a:r>
          </a:p>
        </p:txBody>
      </p:sp>
      <p:sp>
        <p:nvSpPr>
          <p:cNvPr id="99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ild"/>
          <p:cNvSpPr/>
          <p:nvPr>
            <p:ph type="pic" idx="13"/>
          </p:nvPr>
        </p:nvSpPr>
        <p:spPr>
          <a:xfrm>
            <a:off x="0" y="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7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Horisontel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ild"/>
          <p:cNvSpPr/>
          <p:nvPr>
            <p:ph type="pic" idx="13"/>
          </p:nvPr>
        </p:nvSpPr>
        <p:spPr>
          <a:xfrm>
            <a:off x="4161086" y="1016742"/>
            <a:ext cx="16062233" cy="1071373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5" name="Titeltext"/>
          <p:cNvSpPr txBox="1"/>
          <p:nvPr>
            <p:ph type="title"/>
          </p:nvPr>
        </p:nvSpPr>
        <p:spPr>
          <a:xfrm>
            <a:off x="4154586" y="9448800"/>
            <a:ext cx="19594414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26" name="Brödtext nivå ett…"/>
          <p:cNvSpPr txBox="1"/>
          <p:nvPr>
            <p:ph type="body" sz="quarter" idx="1"/>
          </p:nvPr>
        </p:nvSpPr>
        <p:spPr>
          <a:xfrm>
            <a:off x="4154586" y="11518900"/>
            <a:ext cx="19594414" cy="15875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400"/>
            </a:lvl1pPr>
            <a:lvl2pPr marL="0" indent="228600">
              <a:spcBef>
                <a:spcPts val="0"/>
              </a:spcBef>
              <a:buSzTx/>
              <a:buNone/>
              <a:defRPr sz="4400"/>
            </a:lvl2pPr>
            <a:lvl3pPr marL="0" indent="457200">
              <a:spcBef>
                <a:spcPts val="0"/>
              </a:spcBef>
              <a:buSzTx/>
              <a:buNone/>
              <a:defRPr sz="4400"/>
            </a:lvl3pPr>
            <a:lvl4pPr marL="0" indent="685800">
              <a:spcBef>
                <a:spcPts val="0"/>
              </a:spcBef>
              <a:buSzTx/>
              <a:buNone/>
              <a:defRPr sz="4400"/>
            </a:lvl4pPr>
            <a:lvl5pPr marL="0" indent="914400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27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Centrer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Titeltext</a:t>
            </a:r>
          </a:p>
        </p:txBody>
      </p:sp>
      <p:sp>
        <p:nvSpPr>
          <p:cNvPr id="3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Vertik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ild"/>
          <p:cNvSpPr/>
          <p:nvPr>
            <p:ph type="pic" idx="13"/>
          </p:nvPr>
        </p:nvSpPr>
        <p:spPr>
          <a:xfrm>
            <a:off x="7950200" y="1612900"/>
            <a:ext cx="17259302" cy="11506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3" name="Titeltext"/>
          <p:cNvSpPr txBox="1"/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Titeltext</a:t>
            </a:r>
          </a:p>
        </p:txBody>
      </p:sp>
      <p:sp>
        <p:nvSpPr>
          <p:cNvPr id="44" name="Brödtext nivå ett…"/>
          <p:cNvSpPr txBox="1"/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400"/>
            </a:lvl1pPr>
            <a:lvl2pPr marL="0" indent="228600">
              <a:spcBef>
                <a:spcPts val="0"/>
              </a:spcBef>
              <a:buSzTx/>
              <a:buNone/>
              <a:defRPr sz="4400"/>
            </a:lvl2pPr>
            <a:lvl3pPr marL="0" indent="457200">
              <a:spcBef>
                <a:spcPts val="0"/>
              </a:spcBef>
              <a:buSzTx/>
              <a:buNone/>
              <a:defRPr sz="4400"/>
            </a:lvl3pPr>
            <a:lvl4pPr marL="0" indent="685800">
              <a:spcBef>
                <a:spcPts val="0"/>
              </a:spcBef>
              <a:buSzTx/>
              <a:buNone/>
              <a:defRPr sz="4400"/>
            </a:lvl4pPr>
            <a:lvl5pPr marL="0" indent="914400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Uppt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3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och pun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1" name="Brödtext nivå ett…"/>
          <p:cNvSpPr txBox="1"/>
          <p:nvPr>
            <p:ph type="body" idx="1"/>
          </p:nvPr>
        </p:nvSpPr>
        <p:spPr>
          <a:xfrm>
            <a:off x="1689100" y="3683000"/>
            <a:ext cx="21005800" cy="9207500"/>
          </a:xfrm>
          <a:prstGeom prst="rect">
            <a:avLst/>
          </a:prstGeom>
        </p:spPr>
        <p:txBody>
          <a:bodyPr anchor="t"/>
          <a:lstStyle>
            <a:lvl1pPr>
              <a:spcBef>
                <a:spcPts val="1000"/>
              </a:spcBef>
            </a:lvl1pPr>
            <a:lvl2pPr>
              <a:spcBef>
                <a:spcPts val="1000"/>
              </a:spcBef>
            </a:lvl2pPr>
            <a:lvl3pPr>
              <a:spcBef>
                <a:spcPts val="1000"/>
              </a:spcBef>
            </a:lvl3pPr>
            <a:lvl4pPr>
              <a:spcBef>
                <a:spcPts val="1000"/>
              </a:spcBef>
            </a:lvl4pPr>
            <a:lvl5pPr>
              <a:spcBef>
                <a:spcPts val="1000"/>
              </a:spcBef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62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punkter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"/>
          <p:cNvSpPr/>
          <p:nvPr>
            <p:ph type="pic" sz="half" idx="13"/>
          </p:nvPr>
        </p:nvSpPr>
        <p:spPr>
          <a:xfrm>
            <a:off x="11741604" y="3768713"/>
            <a:ext cx="13015930" cy="867728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71" name="Brödtext nivå ett…"/>
          <p:cNvSpPr txBox="1"/>
          <p:nvPr>
            <p:ph type="body" sz="half" idx="1"/>
          </p:nvPr>
        </p:nvSpPr>
        <p:spPr>
          <a:xfrm>
            <a:off x="1689100" y="3746500"/>
            <a:ext cx="10007600" cy="9207500"/>
          </a:xfrm>
          <a:prstGeom prst="rect">
            <a:avLst/>
          </a:prstGeom>
        </p:spPr>
        <p:txBody>
          <a:bodyPr anchor="t"/>
          <a:lstStyle>
            <a:lvl1pPr marL="558800" indent="-558800">
              <a:spcBef>
                <a:spcPts val="1000"/>
              </a:spcBef>
              <a:defRPr sz="4500"/>
            </a:lvl1pPr>
            <a:lvl2pPr marL="1117600" indent="-558800">
              <a:spcBef>
                <a:spcPts val="1000"/>
              </a:spcBef>
              <a:defRPr sz="4500"/>
            </a:lvl2pPr>
            <a:lvl3pPr marL="1676400" indent="-558800">
              <a:spcBef>
                <a:spcPts val="1000"/>
              </a:spcBef>
              <a:defRPr sz="4500"/>
            </a:lvl3pPr>
            <a:lvl4pPr marL="2235200" indent="-558800">
              <a:spcBef>
                <a:spcPts val="1000"/>
              </a:spcBef>
              <a:defRPr sz="4500"/>
            </a:lvl4pPr>
            <a:lvl5pPr marL="2794000" indent="-558800">
              <a:spcBef>
                <a:spcPts val="1000"/>
              </a:spcBef>
              <a:defRPr sz="45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72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n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Brödtext nivå ett…"/>
          <p:cNvSpPr txBox="1"/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 anchor="t"/>
          <a:lstStyle>
            <a:lvl1pPr>
              <a:spcBef>
                <a:spcPts val="1000"/>
              </a:spcBef>
            </a:lvl1pPr>
            <a:lvl2pPr>
              <a:spcBef>
                <a:spcPts val="1000"/>
              </a:spcBef>
            </a:lvl2pPr>
            <a:lvl3pPr>
              <a:spcBef>
                <a:spcPts val="1000"/>
              </a:spcBef>
            </a:lvl3pPr>
            <a:lvl4pPr>
              <a:spcBef>
                <a:spcPts val="1000"/>
              </a:spcBef>
            </a:lvl4pPr>
            <a:lvl5pPr>
              <a:spcBef>
                <a:spcPts val="1000"/>
              </a:spcBef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8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3 per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"/>
          <p:cNvSpPr/>
          <p:nvPr>
            <p:ph type="pic" sz="quarter" idx="13"/>
          </p:nvPr>
        </p:nvSpPr>
        <p:spPr>
          <a:xfrm>
            <a:off x="15681340" y="75311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8" name="Bild"/>
          <p:cNvSpPr/>
          <p:nvPr>
            <p:ph type="pic" sz="quarter" idx="14"/>
          </p:nvPr>
        </p:nvSpPr>
        <p:spPr>
          <a:xfrm>
            <a:off x="15290800" y="16256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9" name="Bild"/>
          <p:cNvSpPr/>
          <p:nvPr>
            <p:ph type="pic" idx="15"/>
          </p:nvPr>
        </p:nvSpPr>
        <p:spPr>
          <a:xfrm>
            <a:off x="-304800" y="16256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1689100" y="1460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Rektangel"/>
          <p:cNvSpPr/>
          <p:nvPr/>
        </p:nvSpPr>
        <p:spPr>
          <a:xfrm>
            <a:off x="-50800" y="-25400"/>
            <a:ext cx="24485600" cy="1270000"/>
          </a:xfrm>
          <a:prstGeom prst="rect">
            <a:avLst/>
          </a:prstGeom>
          <a:solidFill>
            <a:srgbClr val="FF5B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4" name="Rektangel"/>
          <p:cNvSpPr/>
          <p:nvPr/>
        </p:nvSpPr>
        <p:spPr>
          <a:xfrm>
            <a:off x="-50800" y="-25400"/>
            <a:ext cx="6329808" cy="12700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  <p:pic>
        <p:nvPicPr>
          <p:cNvPr id="5" name="dataforeningen-vit-logotyp.png" descr="dataforeningen-vit-logoty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7650" y="228600"/>
            <a:ext cx="5707509" cy="80105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CH FÖR EN HÅLLBAR VÄRLD"/>
          <p:cNvSpPr txBox="1"/>
          <p:nvPr/>
        </p:nvSpPr>
        <p:spPr>
          <a:xfrm>
            <a:off x="6680517" y="171450"/>
            <a:ext cx="1733734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900">
                <a:solidFill>
                  <a:srgbClr val="FFFFFF"/>
                </a:solidFill>
                <a:latin typeface="Source Sans Pro Black"/>
                <a:ea typeface="Source Sans Pro Black"/>
                <a:cs typeface="Source Sans Pro Black"/>
                <a:sym typeface="Source Sans Pro Black"/>
              </a:defRPr>
            </a:lvl1pPr>
          </a:lstStyle>
          <a:p>
            <a:pPr/>
            <a:r>
              <a:t>TECH FÖR EN HÅLLBAR VÄRLD</a:t>
            </a:r>
          </a:p>
        </p:txBody>
      </p:sp>
      <p:sp>
        <p:nvSpPr>
          <p:cNvPr id="7" name="Brödtext nivå ett…"/>
          <p:cNvSpPr txBox="1"/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8" name="Diabildsnummer"/>
          <p:cNvSpPr txBox="1"/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1pPr>
      <a:lvl2pPr marL="0" marR="0" indent="228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2pPr>
      <a:lvl3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3pPr>
      <a:lvl4pPr marL="0" marR="0" indent="685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4pPr>
      <a:lvl5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5pPr>
      <a:lvl6pPr marL="0" marR="0" indent="1143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6pPr>
      <a:lvl7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7pPr>
      <a:lvl8pPr marL="0" marR="0" indent="1600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8pPr>
      <a:lvl9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373737"/>
          </a:solidFill>
          <a:uFillTx/>
          <a:latin typeface="+mn-lt"/>
          <a:ea typeface="+mn-ea"/>
          <a:cs typeface="+mn-cs"/>
          <a:sym typeface="Source Sans Pro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Relationship Id="rId4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owerPoint-mall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PowerPoint-mall</a:t>
            </a:r>
          </a:p>
        </p:txBody>
      </p:sp>
      <p:sp>
        <p:nvSpPr>
          <p:cNvPr id="124" name="en presentation av den nya mallen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en presentation av den nya mallen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Marcus Tullius Cicero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Marcus Tullius Cicero</a:t>
            </a:r>
          </a:p>
        </p:txBody>
      </p:sp>
      <p:sp>
        <p:nvSpPr>
          <p:cNvPr id="152" name="”Si hortum in bibliotheca habes, nihil deerit”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”Si hortum in bibliotheca habes, nihil deerit”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0" r="0" b="15668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DF-symbol-frilagd.png" descr="DF-symbol-frilagd.png"/>
          <p:cNvPicPr>
            <a:picLocks noChangeAspect="1"/>
          </p:cNvPicPr>
          <p:nvPr/>
        </p:nvPicPr>
        <p:blipFill>
          <a:blip r:embed="rId2">
            <a:alphaModFix amt="40354"/>
            <a:extLst/>
          </a:blip>
          <a:stretch>
            <a:fillRect/>
          </a:stretch>
        </p:blipFill>
        <p:spPr>
          <a:xfrm>
            <a:off x="8496300" y="3695700"/>
            <a:ext cx="7391400" cy="7391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9" t="5879" r="0" b="21889"/>
          <a:stretch>
            <a:fillRect/>
          </a:stretch>
        </p:blipFill>
        <p:spPr>
          <a:xfrm>
            <a:off x="4162652" y="1646634"/>
            <a:ext cx="16060667" cy="7738666"/>
          </a:xfrm>
          <a:prstGeom prst="rect">
            <a:avLst/>
          </a:prstGeom>
        </p:spPr>
      </p:pic>
      <p:sp>
        <p:nvSpPr>
          <p:cNvPr id="127" name="Lorem ipsum"/>
          <p:cNvSpPr txBox="1"/>
          <p:nvPr>
            <p:ph type="title"/>
          </p:nvPr>
        </p:nvSpPr>
        <p:spPr>
          <a:xfrm>
            <a:off x="4154586" y="9448800"/>
            <a:ext cx="16074828" cy="2006600"/>
          </a:xfrm>
          <a:prstGeom prst="rect">
            <a:avLst/>
          </a:prstGeom>
        </p:spPr>
        <p:txBody>
          <a:bodyPr/>
          <a:lstStyle/>
          <a:p>
            <a:pPr/>
            <a:r>
              <a:t>Lorem ipsum</a:t>
            </a:r>
          </a:p>
        </p:txBody>
      </p:sp>
      <p:sp>
        <p:nvSpPr>
          <p:cNvPr id="128" name="No doctus impetus mel, ne qualisque pertinacia abhorreant vix. Ei elit eleifend pro, soleat graece no usu. Ne mea quaestio prodesset, iusto iuvaret alterum cum id."/>
          <p:cNvSpPr txBox="1"/>
          <p:nvPr>
            <p:ph type="body" sz="quarter" idx="1"/>
          </p:nvPr>
        </p:nvSpPr>
        <p:spPr>
          <a:xfrm>
            <a:off x="4154586" y="11518900"/>
            <a:ext cx="16060739" cy="1587500"/>
          </a:xfrm>
          <a:prstGeom prst="rect">
            <a:avLst/>
          </a:prstGeom>
        </p:spPr>
        <p:txBody>
          <a:bodyPr/>
          <a:lstStyle>
            <a:lvl1pPr defTabSz="685165">
              <a:defRPr sz="3652"/>
            </a:lvl1pPr>
          </a:lstStyle>
          <a:p>
            <a:pPr/>
            <a:r>
              <a:t>No doctus impetus mel, ne qualisque pertinacia abhorreant vix. Ei elit eleifend pro, soleat graece no usu. Ne mea quaestio prodesset, iusto iuvaret alterum cum id.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Lorem ipsum dolor sit me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Lorem ipsum dolor sit met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30220" t="0" r="14592" b="0"/>
          <a:stretch>
            <a:fillRect/>
          </a:stretch>
        </p:blipFill>
        <p:spPr>
          <a:xfrm>
            <a:off x="13793767" y="1863266"/>
            <a:ext cx="8897215" cy="10747834"/>
          </a:xfrm>
          <a:prstGeom prst="rect">
            <a:avLst/>
          </a:prstGeom>
        </p:spPr>
      </p:pic>
      <p:sp>
        <p:nvSpPr>
          <p:cNvPr id="133" name="Te minim maluisse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 minim maluisset</a:t>
            </a:r>
          </a:p>
        </p:txBody>
      </p:sp>
      <p:sp>
        <p:nvSpPr>
          <p:cNvPr id="134" name="Pri causae dignissim et, ei duo dolores adolescens, denique ocurreret conclusionemque mel et.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 causae dignissim et, ei duo dolores adolescens, denique ocurreret conclusionemque mel et.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onsectetu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Consectetuer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Dicta reprehendunt vis, ne tim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Dicta reprehendunt vis, ne timeam</a:t>
            </a:r>
          </a:p>
        </p:txBody>
      </p:sp>
      <p:sp>
        <p:nvSpPr>
          <p:cNvPr id="139" name="Ut cum meis exerci deleniti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Ut cum meis exerci deleniti. </a:t>
            </a:r>
          </a:p>
          <a:p>
            <a:pPr/>
            <a:r>
              <a:t>Vix ex libris bonorum splendide, ea regione legendos omittantur ius. </a:t>
            </a:r>
          </a:p>
          <a:p>
            <a:pPr/>
            <a:r>
              <a:t>Ei mucius iriure suscipiantur duo, vix et tota commodo. </a:t>
            </a:r>
          </a:p>
          <a:p>
            <a:pPr/>
            <a:r>
              <a:t>Ex mea zril veniam, id modus propriae eos. </a:t>
            </a:r>
          </a:p>
          <a:p>
            <a:pPr/>
            <a:r>
              <a:t>An vis prima labore docendi, his nisl tota ut. </a:t>
            </a:r>
          </a:p>
          <a:p>
            <a:pPr/>
            <a:r>
              <a:t>Nec ei decore menandri constituam. </a:t>
            </a:r>
          </a:p>
          <a:p>
            <a:pPr/>
            <a:r>
              <a:t>Elit vocibus ocurreret per ex, quo ad munere oportere, in rebum cetero consulatu nec.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5846" t="956" r="15846" b="0"/>
          <a:stretch>
            <a:fillRect/>
          </a:stretch>
        </p:blipFill>
        <p:spPr>
          <a:xfrm>
            <a:off x="13804237" y="3851692"/>
            <a:ext cx="8890663" cy="8594308"/>
          </a:xfrm>
          <a:prstGeom prst="rect">
            <a:avLst/>
          </a:prstGeom>
        </p:spPr>
      </p:pic>
      <p:sp>
        <p:nvSpPr>
          <p:cNvPr id="142" name="Mel atomoru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Mel atomorum</a:t>
            </a:r>
          </a:p>
        </p:txBody>
      </p:sp>
      <p:sp>
        <p:nvSpPr>
          <p:cNvPr id="143" name="Veri adversarium an usu, aperiri epicuri ut est, nec no molestiae efficiantur.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Veri adversarium an usu, aperiri epicuri ut est, nec no molestiae efficiantur. </a:t>
            </a:r>
          </a:p>
          <a:p>
            <a:pPr/>
            <a:r>
              <a:t>Sit harum eleifend et, alii illum pericula te eos, te legere probatus sea. </a:t>
            </a:r>
          </a:p>
          <a:p>
            <a:pPr/>
            <a:r>
              <a:t>Nam odio constituam mediocritatem no, ea mel inermis ponderum, eu nibh omnes saperet has. </a:t>
            </a:r>
          </a:p>
          <a:p>
            <a:pPr/>
            <a:r>
              <a:t>Cu pro causae tritani senserit, stet mentitum per an.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Lorem ipsum dolor sit amet, illud partiendo ius no, eripuit deseruisse theophrastus ea duo, equidem docendi eos ea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Lorem ipsum dolor sit amet, illud partiendo ius no, eripuit deseruisse theophrastus ea duo, equidem docendi eos ea. </a:t>
            </a:r>
          </a:p>
          <a:p>
            <a:pPr/>
            <a:r>
              <a:t>Ei vim nibh tollit electram, te feugiat eleifend sit. </a:t>
            </a:r>
          </a:p>
          <a:p>
            <a:pPr/>
            <a:r>
              <a:t>Simul albucius quo et. </a:t>
            </a:r>
          </a:p>
          <a:p>
            <a:pPr/>
            <a:r>
              <a:t>Assum labores erroribus mel ne, mei ne bonorum ullamcorper, unum tollit repudiare pro ei. </a:t>
            </a:r>
          </a:p>
          <a:p>
            <a:pPr/>
            <a:r>
              <a:t>Paulo sapientem forensibus vel no.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Bild" descr="Bild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945" t="226" r="10875" b="680"/>
          <a:stretch>
            <a:fillRect/>
          </a:stretch>
        </p:blipFill>
        <p:spPr>
          <a:xfrm>
            <a:off x="15760700" y="7632700"/>
            <a:ext cx="7404100" cy="5549900"/>
          </a:xfrm>
          <a:prstGeom prst="rect">
            <a:avLst/>
          </a:prstGeom>
        </p:spPr>
      </p:pic>
      <p:pic>
        <p:nvPicPr>
          <p:cNvPr id="148" name="Bild" descr="Bild"/>
          <p:cNvPicPr>
            <a:picLocks noChangeAspect="1"/>
          </p:cNvPicPr>
          <p:nvPr>
            <p:ph type="pic" idx="14"/>
          </p:nvPr>
        </p:nvPicPr>
        <p:blipFill>
          <a:blip r:embed="rId3">
            <a:extLst/>
          </a:blip>
          <a:srcRect l="5640" t="0" r="5487" b="76"/>
          <a:stretch>
            <a:fillRect/>
          </a:stretch>
        </p:blipFill>
        <p:spPr>
          <a:xfrm>
            <a:off x="15760700" y="1714500"/>
            <a:ext cx="7404100" cy="5549900"/>
          </a:xfrm>
          <a:prstGeom prst="rect">
            <a:avLst/>
          </a:prstGeom>
        </p:spPr>
      </p:pic>
      <p:pic>
        <p:nvPicPr>
          <p:cNvPr id="149" name="Bild" descr="Bild"/>
          <p:cNvPicPr>
            <a:picLocks noChangeAspect="1"/>
          </p:cNvPicPr>
          <p:nvPr>
            <p:ph type="pic" idx="15"/>
          </p:nvPr>
        </p:nvPicPr>
        <p:blipFill>
          <a:blip r:embed="rId4">
            <a:extLst/>
          </a:blip>
          <a:srcRect l="8785" t="0" r="8822" b="0"/>
          <a:stretch>
            <a:fillRect/>
          </a:stretch>
        </p:blipFill>
        <p:spPr>
          <a:xfrm>
            <a:off x="1206500" y="1714500"/>
            <a:ext cx="14173200" cy="11468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3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"/>
        <a:ea typeface="Source Sans Pro"/>
        <a:cs typeface="Source Sans Pro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"/>
        <a:ea typeface="Source Sans Pro"/>
        <a:cs typeface="Source Sans Pro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