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0C40-D45D-4EF9-BCD5-327C7C59648B}" type="datetimeFigureOut">
              <a:rPr lang="sv-SE" smtClean="0"/>
              <a:t>2016-03-21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E171-9B66-430E-A74D-7FFC991B42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985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0C40-D45D-4EF9-BCD5-327C7C59648B}" type="datetimeFigureOut">
              <a:rPr lang="sv-SE" smtClean="0"/>
              <a:t>2016-03-21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E171-9B66-430E-A74D-7FFC991B42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882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0C40-D45D-4EF9-BCD5-327C7C59648B}" type="datetimeFigureOut">
              <a:rPr lang="sv-SE" smtClean="0"/>
              <a:t>2016-03-21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E171-9B66-430E-A74D-7FFC991B42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80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0C40-D45D-4EF9-BCD5-327C7C59648B}" type="datetimeFigureOut">
              <a:rPr lang="sv-SE" smtClean="0"/>
              <a:t>2016-03-21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E171-9B66-430E-A74D-7FFC991B42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667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0C40-D45D-4EF9-BCD5-327C7C59648B}" type="datetimeFigureOut">
              <a:rPr lang="sv-SE" smtClean="0"/>
              <a:t>2016-03-21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E171-9B66-430E-A74D-7FFC991B42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657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0C40-D45D-4EF9-BCD5-327C7C59648B}" type="datetimeFigureOut">
              <a:rPr lang="sv-SE" smtClean="0"/>
              <a:t>2016-03-21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E171-9B66-430E-A74D-7FFC991B42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49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0C40-D45D-4EF9-BCD5-327C7C59648B}" type="datetimeFigureOut">
              <a:rPr lang="sv-SE" smtClean="0"/>
              <a:t>2016-03-21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E171-9B66-430E-A74D-7FFC991B42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830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0C40-D45D-4EF9-BCD5-327C7C59648B}" type="datetimeFigureOut">
              <a:rPr lang="sv-SE" smtClean="0"/>
              <a:t>2016-03-21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E171-9B66-430E-A74D-7FFC991B42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818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0C40-D45D-4EF9-BCD5-327C7C59648B}" type="datetimeFigureOut">
              <a:rPr lang="sv-SE" smtClean="0"/>
              <a:t>2016-03-21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E171-9B66-430E-A74D-7FFC991B42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830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0C40-D45D-4EF9-BCD5-327C7C59648B}" type="datetimeFigureOut">
              <a:rPr lang="sv-SE" smtClean="0"/>
              <a:t>2016-03-21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E171-9B66-430E-A74D-7FFC991B42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798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0C40-D45D-4EF9-BCD5-327C7C59648B}" type="datetimeFigureOut">
              <a:rPr lang="sv-SE" smtClean="0"/>
              <a:t>2016-03-21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E171-9B66-430E-A74D-7FFC991B42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83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B0C40-D45D-4EF9-BCD5-327C7C59648B}" type="datetimeFigureOut">
              <a:rPr lang="sv-SE" smtClean="0"/>
              <a:t>2016-03-21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1E171-9B66-430E-A74D-7FFC991B42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22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Uppföljning stämmobeslut 2015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1387" y="2220119"/>
            <a:ext cx="5229225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85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Föreningsprojektverksamheten Uppföljning </a:t>
            </a:r>
            <a:endParaRPr lang="sv-SE" dirty="0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8825" y="2463006"/>
            <a:ext cx="813435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3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IT-projekt inom DF Infra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28823"/>
            <a:ext cx="10515600" cy="374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9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Budget 2016 DFS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5825" y="2672556"/>
            <a:ext cx="2800350" cy="2657475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017443" y="1996956"/>
            <a:ext cx="3678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Baserad på 8 000 medlemmar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333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Budget 2016 DF Infra AB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2939256"/>
            <a:ext cx="3057525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4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</Words>
  <Application>Microsoft Office PowerPoint</Application>
  <PresentationFormat>Bredbild</PresentationFormat>
  <Paragraphs>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Uppföljning stämmobeslut 2015</vt:lpstr>
      <vt:lpstr>Föreningsprojektverksamheten Uppföljning </vt:lpstr>
      <vt:lpstr>IT-projekt inom DF Infra</vt:lpstr>
      <vt:lpstr>Budget 2016 DFS</vt:lpstr>
      <vt:lpstr>Budget 2016 DF Infra AB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Uppföljning stämmobeslut 2015</dc:title>
  <dc:creator>Erik Hult</dc:creator>
  <cp:lastModifiedBy>Erik Hult</cp:lastModifiedBy>
  <cp:revision>4</cp:revision>
  <dcterms:created xsi:type="dcterms:W3CDTF">2016-03-21T13:55:54Z</dcterms:created>
  <dcterms:modified xsi:type="dcterms:W3CDTF">2016-03-21T14:47:16Z</dcterms:modified>
</cp:coreProperties>
</file>